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2405638" cy="21607463"/>
  <p:notesSz cx="9144000" cy="6858000"/>
  <p:defaultTextStyle>
    <a:defPPr>
      <a:defRPr lang="en-US"/>
    </a:defPPr>
    <a:lvl1pPr marL="0" algn="l" defTabSz="1543187" rtl="0" eaLnBrk="1" latinLnBrk="0" hangingPunct="1">
      <a:defRPr sz="6100" kern="1200">
        <a:solidFill>
          <a:schemeClr val="tx1"/>
        </a:solidFill>
        <a:latin typeface="+mn-lt"/>
        <a:ea typeface="+mn-ea"/>
        <a:cs typeface="+mn-cs"/>
      </a:defRPr>
    </a:lvl1pPr>
    <a:lvl2pPr marL="1543187" algn="l" defTabSz="1543187" rtl="0" eaLnBrk="1" latinLnBrk="0" hangingPunct="1">
      <a:defRPr sz="6100" kern="1200">
        <a:solidFill>
          <a:schemeClr val="tx1"/>
        </a:solidFill>
        <a:latin typeface="+mn-lt"/>
        <a:ea typeface="+mn-ea"/>
        <a:cs typeface="+mn-cs"/>
      </a:defRPr>
    </a:lvl2pPr>
    <a:lvl3pPr marL="3086374" algn="l" defTabSz="1543187" rtl="0" eaLnBrk="1" latinLnBrk="0" hangingPunct="1">
      <a:defRPr sz="6100" kern="1200">
        <a:solidFill>
          <a:schemeClr val="tx1"/>
        </a:solidFill>
        <a:latin typeface="+mn-lt"/>
        <a:ea typeface="+mn-ea"/>
        <a:cs typeface="+mn-cs"/>
      </a:defRPr>
    </a:lvl3pPr>
    <a:lvl4pPr marL="4629561" algn="l" defTabSz="1543187" rtl="0" eaLnBrk="1" latinLnBrk="0" hangingPunct="1">
      <a:defRPr sz="6100" kern="1200">
        <a:solidFill>
          <a:schemeClr val="tx1"/>
        </a:solidFill>
        <a:latin typeface="+mn-lt"/>
        <a:ea typeface="+mn-ea"/>
        <a:cs typeface="+mn-cs"/>
      </a:defRPr>
    </a:lvl4pPr>
    <a:lvl5pPr marL="6172749" algn="l" defTabSz="1543187" rtl="0" eaLnBrk="1" latinLnBrk="0" hangingPunct="1">
      <a:defRPr sz="6100" kern="1200">
        <a:solidFill>
          <a:schemeClr val="tx1"/>
        </a:solidFill>
        <a:latin typeface="+mn-lt"/>
        <a:ea typeface="+mn-ea"/>
        <a:cs typeface="+mn-cs"/>
      </a:defRPr>
    </a:lvl5pPr>
    <a:lvl6pPr marL="7715936" algn="l" defTabSz="1543187" rtl="0" eaLnBrk="1" latinLnBrk="0" hangingPunct="1">
      <a:defRPr sz="6100" kern="1200">
        <a:solidFill>
          <a:schemeClr val="tx1"/>
        </a:solidFill>
        <a:latin typeface="+mn-lt"/>
        <a:ea typeface="+mn-ea"/>
        <a:cs typeface="+mn-cs"/>
      </a:defRPr>
    </a:lvl6pPr>
    <a:lvl7pPr marL="9259123" algn="l" defTabSz="1543187" rtl="0" eaLnBrk="1" latinLnBrk="0" hangingPunct="1">
      <a:defRPr sz="6100" kern="1200">
        <a:solidFill>
          <a:schemeClr val="tx1"/>
        </a:solidFill>
        <a:latin typeface="+mn-lt"/>
        <a:ea typeface="+mn-ea"/>
        <a:cs typeface="+mn-cs"/>
      </a:defRPr>
    </a:lvl7pPr>
    <a:lvl8pPr marL="10802310" algn="l" defTabSz="1543187" rtl="0" eaLnBrk="1" latinLnBrk="0" hangingPunct="1">
      <a:defRPr sz="6100" kern="1200">
        <a:solidFill>
          <a:schemeClr val="tx1"/>
        </a:solidFill>
        <a:latin typeface="+mn-lt"/>
        <a:ea typeface="+mn-ea"/>
        <a:cs typeface="+mn-cs"/>
      </a:defRPr>
    </a:lvl8pPr>
    <a:lvl9pPr marL="12345497" algn="l" defTabSz="1543187" rtl="0" eaLnBrk="1" latinLnBrk="0" hangingPunct="1">
      <a:defRPr sz="6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06">
          <p15:clr>
            <a:srgbClr val="A4A3A4"/>
          </p15:clr>
        </p15:guide>
        <p15:guide id="2" pos="1020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E8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32" d="100"/>
          <a:sy n="32" d="100"/>
        </p:scale>
        <p:origin x="488" y="52"/>
      </p:cViewPr>
      <p:guideLst>
        <p:guide orient="horz" pos="6806"/>
        <p:guide pos="1020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423" y="6712320"/>
            <a:ext cx="27544792" cy="4631600"/>
          </a:xfrm>
        </p:spPr>
        <p:txBody>
          <a:bodyPr/>
          <a:lstStyle/>
          <a:p>
            <a:r>
              <a:rPr lang="en-US"/>
              <a:t>Click to edit Master title style</a:t>
            </a:r>
          </a:p>
        </p:txBody>
      </p:sp>
      <p:sp>
        <p:nvSpPr>
          <p:cNvPr id="3" name="Subtitle 2"/>
          <p:cNvSpPr>
            <a:spLocks noGrp="1"/>
          </p:cNvSpPr>
          <p:nvPr>
            <p:ph type="subTitle" idx="1"/>
          </p:nvPr>
        </p:nvSpPr>
        <p:spPr>
          <a:xfrm>
            <a:off x="4860846" y="12244229"/>
            <a:ext cx="22683947" cy="5521907"/>
          </a:xfrm>
        </p:spPr>
        <p:txBody>
          <a:bodyPr/>
          <a:lstStyle>
            <a:lvl1pPr marL="0" indent="0" algn="ctr">
              <a:buNone/>
              <a:defRPr>
                <a:solidFill>
                  <a:schemeClr val="tx1">
                    <a:tint val="75000"/>
                  </a:schemeClr>
                </a:solidFill>
              </a:defRPr>
            </a:lvl1pPr>
            <a:lvl2pPr marL="1543187" indent="0" algn="ctr">
              <a:buNone/>
              <a:defRPr>
                <a:solidFill>
                  <a:schemeClr val="tx1">
                    <a:tint val="75000"/>
                  </a:schemeClr>
                </a:solidFill>
              </a:defRPr>
            </a:lvl2pPr>
            <a:lvl3pPr marL="3086374" indent="0" algn="ctr">
              <a:buNone/>
              <a:defRPr>
                <a:solidFill>
                  <a:schemeClr val="tx1">
                    <a:tint val="75000"/>
                  </a:schemeClr>
                </a:solidFill>
              </a:defRPr>
            </a:lvl3pPr>
            <a:lvl4pPr marL="4629561" indent="0" algn="ctr">
              <a:buNone/>
              <a:defRPr>
                <a:solidFill>
                  <a:schemeClr val="tx1">
                    <a:tint val="75000"/>
                  </a:schemeClr>
                </a:solidFill>
              </a:defRPr>
            </a:lvl4pPr>
            <a:lvl5pPr marL="6172749" indent="0" algn="ctr">
              <a:buNone/>
              <a:defRPr>
                <a:solidFill>
                  <a:schemeClr val="tx1">
                    <a:tint val="75000"/>
                  </a:schemeClr>
                </a:solidFill>
              </a:defRPr>
            </a:lvl5pPr>
            <a:lvl6pPr marL="7715936" indent="0" algn="ctr">
              <a:buNone/>
              <a:defRPr>
                <a:solidFill>
                  <a:schemeClr val="tx1">
                    <a:tint val="75000"/>
                  </a:schemeClr>
                </a:solidFill>
              </a:defRPr>
            </a:lvl6pPr>
            <a:lvl7pPr marL="9259123" indent="0" algn="ctr">
              <a:buNone/>
              <a:defRPr>
                <a:solidFill>
                  <a:schemeClr val="tx1">
                    <a:tint val="75000"/>
                  </a:schemeClr>
                </a:solidFill>
              </a:defRPr>
            </a:lvl7pPr>
            <a:lvl8pPr marL="10802310" indent="0" algn="ctr">
              <a:buNone/>
              <a:defRPr>
                <a:solidFill>
                  <a:schemeClr val="tx1">
                    <a:tint val="75000"/>
                  </a:schemeClr>
                </a:solidFill>
              </a:defRPr>
            </a:lvl8pPr>
            <a:lvl9pPr marL="1234549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84A9B4-65A2-A94B-8D2A-8003FD5BEEDE}" type="datetimeFigureOut">
              <a:rPr lang="en-US" smtClean="0"/>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171375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84A9B4-65A2-A94B-8D2A-8003FD5BEEDE}" type="datetimeFigureOut">
              <a:rPr lang="en-US" smtClean="0"/>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2559494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822" y="13884797"/>
            <a:ext cx="27544792" cy="4291482"/>
          </a:xfrm>
        </p:spPr>
        <p:txBody>
          <a:bodyPr anchor="t"/>
          <a:lstStyle>
            <a:lvl1pPr algn="l">
              <a:defRPr sz="13500" b="1" cap="all"/>
            </a:lvl1pPr>
          </a:lstStyle>
          <a:p>
            <a:r>
              <a:rPr lang="en-US"/>
              <a:t>Click to edit Master title style</a:t>
            </a:r>
          </a:p>
        </p:txBody>
      </p:sp>
      <p:sp>
        <p:nvSpPr>
          <p:cNvPr id="3" name="Text Placeholder 2"/>
          <p:cNvSpPr>
            <a:spLocks noGrp="1"/>
          </p:cNvSpPr>
          <p:nvPr>
            <p:ph type="body" idx="1"/>
          </p:nvPr>
        </p:nvSpPr>
        <p:spPr>
          <a:xfrm>
            <a:off x="2559822" y="9158166"/>
            <a:ext cx="27544792" cy="4726631"/>
          </a:xfrm>
        </p:spPr>
        <p:txBody>
          <a:bodyPr anchor="b"/>
          <a:lstStyle>
            <a:lvl1pPr marL="0" indent="0">
              <a:buNone/>
              <a:defRPr sz="6800">
                <a:solidFill>
                  <a:schemeClr val="tx1">
                    <a:tint val="75000"/>
                  </a:schemeClr>
                </a:solidFill>
              </a:defRPr>
            </a:lvl1pPr>
            <a:lvl2pPr marL="1543187" indent="0">
              <a:buNone/>
              <a:defRPr sz="6100">
                <a:solidFill>
                  <a:schemeClr val="tx1">
                    <a:tint val="75000"/>
                  </a:schemeClr>
                </a:solidFill>
              </a:defRPr>
            </a:lvl2pPr>
            <a:lvl3pPr marL="3086374" indent="0">
              <a:buNone/>
              <a:defRPr sz="5400">
                <a:solidFill>
                  <a:schemeClr val="tx1">
                    <a:tint val="75000"/>
                  </a:schemeClr>
                </a:solidFill>
              </a:defRPr>
            </a:lvl3pPr>
            <a:lvl4pPr marL="4629561" indent="0">
              <a:buNone/>
              <a:defRPr sz="4700">
                <a:solidFill>
                  <a:schemeClr val="tx1">
                    <a:tint val="75000"/>
                  </a:schemeClr>
                </a:solidFill>
              </a:defRPr>
            </a:lvl4pPr>
            <a:lvl5pPr marL="6172749" indent="0">
              <a:buNone/>
              <a:defRPr sz="4700">
                <a:solidFill>
                  <a:schemeClr val="tx1">
                    <a:tint val="75000"/>
                  </a:schemeClr>
                </a:solidFill>
              </a:defRPr>
            </a:lvl5pPr>
            <a:lvl6pPr marL="7715936" indent="0">
              <a:buNone/>
              <a:defRPr sz="4700">
                <a:solidFill>
                  <a:schemeClr val="tx1">
                    <a:tint val="75000"/>
                  </a:schemeClr>
                </a:solidFill>
              </a:defRPr>
            </a:lvl6pPr>
            <a:lvl7pPr marL="9259123" indent="0">
              <a:buNone/>
              <a:defRPr sz="4700">
                <a:solidFill>
                  <a:schemeClr val="tx1">
                    <a:tint val="75000"/>
                  </a:schemeClr>
                </a:solidFill>
              </a:defRPr>
            </a:lvl7pPr>
            <a:lvl8pPr marL="10802310" indent="0">
              <a:buNone/>
              <a:defRPr sz="4700">
                <a:solidFill>
                  <a:schemeClr val="tx1">
                    <a:tint val="75000"/>
                  </a:schemeClr>
                </a:solidFill>
              </a:defRPr>
            </a:lvl8pPr>
            <a:lvl9pPr marL="12345497" indent="0">
              <a:buNone/>
              <a:defRPr sz="4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84A9B4-65A2-A94B-8D2A-8003FD5BEEDE}" type="datetimeFigureOut">
              <a:rPr lang="en-US" smtClean="0"/>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1009546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44128" y="15885488"/>
            <a:ext cx="51404567" cy="44930520"/>
          </a:xfrm>
        </p:spPr>
        <p:txBody>
          <a:bodyPr/>
          <a:lstStyle>
            <a:lvl1pPr>
              <a:defRPr sz="9500"/>
            </a:lvl1pPr>
            <a:lvl2pPr>
              <a:defRPr sz="8100"/>
            </a:lvl2pPr>
            <a:lvl3pPr>
              <a:defRPr sz="68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688789" y="15885488"/>
            <a:ext cx="51410194" cy="44930520"/>
          </a:xfrm>
        </p:spPr>
        <p:txBody>
          <a:bodyPr/>
          <a:lstStyle>
            <a:lvl1pPr>
              <a:defRPr sz="9500"/>
            </a:lvl1pPr>
            <a:lvl2pPr>
              <a:defRPr sz="8100"/>
            </a:lvl2pPr>
            <a:lvl3pPr>
              <a:defRPr sz="68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84A9B4-65A2-A94B-8D2A-8003FD5BEEDE}" type="datetimeFigureOut">
              <a:rPr lang="en-US" smtClean="0"/>
              <a:t>1/31/2019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4050220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282" y="865300"/>
            <a:ext cx="29165074" cy="360124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0282" y="4836672"/>
            <a:ext cx="14318118" cy="2015695"/>
          </a:xfrm>
        </p:spPr>
        <p:txBody>
          <a:bodyPr anchor="b"/>
          <a:lstStyle>
            <a:lvl1pPr marL="0" indent="0">
              <a:buNone/>
              <a:defRPr sz="8100" b="1"/>
            </a:lvl1pPr>
            <a:lvl2pPr marL="1543187" indent="0">
              <a:buNone/>
              <a:defRPr sz="6800" b="1"/>
            </a:lvl2pPr>
            <a:lvl3pPr marL="3086374" indent="0">
              <a:buNone/>
              <a:defRPr sz="6100" b="1"/>
            </a:lvl3pPr>
            <a:lvl4pPr marL="4629561" indent="0">
              <a:buNone/>
              <a:defRPr sz="5400" b="1"/>
            </a:lvl4pPr>
            <a:lvl5pPr marL="6172749" indent="0">
              <a:buNone/>
              <a:defRPr sz="5400" b="1"/>
            </a:lvl5pPr>
            <a:lvl6pPr marL="7715936" indent="0">
              <a:buNone/>
              <a:defRPr sz="5400" b="1"/>
            </a:lvl6pPr>
            <a:lvl7pPr marL="9259123" indent="0">
              <a:buNone/>
              <a:defRPr sz="5400" b="1"/>
            </a:lvl7pPr>
            <a:lvl8pPr marL="10802310" indent="0">
              <a:buNone/>
              <a:defRPr sz="5400" b="1"/>
            </a:lvl8pPr>
            <a:lvl9pPr marL="12345497" indent="0">
              <a:buNone/>
              <a:defRPr sz="5400" b="1"/>
            </a:lvl9pPr>
          </a:lstStyle>
          <a:p>
            <a:pPr lvl="0"/>
            <a:r>
              <a:rPr lang="en-US"/>
              <a:t>Click to edit Master text styles</a:t>
            </a:r>
          </a:p>
        </p:txBody>
      </p:sp>
      <p:sp>
        <p:nvSpPr>
          <p:cNvPr id="4" name="Content Placeholder 3"/>
          <p:cNvSpPr>
            <a:spLocks noGrp="1"/>
          </p:cNvSpPr>
          <p:nvPr>
            <p:ph sz="half" idx="2"/>
          </p:nvPr>
        </p:nvSpPr>
        <p:spPr>
          <a:xfrm>
            <a:off x="1620282" y="6852367"/>
            <a:ext cx="14318118" cy="12449301"/>
          </a:xfrm>
        </p:spPr>
        <p:txBody>
          <a:bodyPr/>
          <a:lstStyle>
            <a:lvl1pPr>
              <a:defRPr sz="8100"/>
            </a:lvl1pPr>
            <a:lvl2pPr>
              <a:defRPr sz="6800"/>
            </a:lvl2pPr>
            <a:lvl3pPr>
              <a:defRPr sz="6100"/>
            </a:lvl3pPr>
            <a:lvl4pPr>
              <a:defRPr sz="5400"/>
            </a:lvl4pPr>
            <a:lvl5pPr>
              <a:defRPr sz="5400"/>
            </a:lvl5pPr>
            <a:lvl6pPr>
              <a:defRPr sz="5400"/>
            </a:lvl6pPr>
            <a:lvl7pPr>
              <a:defRPr sz="5400"/>
            </a:lvl7pPr>
            <a:lvl8pPr>
              <a:defRPr sz="5400"/>
            </a:lvl8pPr>
            <a:lvl9pPr>
              <a:defRPr sz="5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61616" y="4836672"/>
            <a:ext cx="14323742" cy="2015695"/>
          </a:xfrm>
        </p:spPr>
        <p:txBody>
          <a:bodyPr anchor="b"/>
          <a:lstStyle>
            <a:lvl1pPr marL="0" indent="0">
              <a:buNone/>
              <a:defRPr sz="8100" b="1"/>
            </a:lvl1pPr>
            <a:lvl2pPr marL="1543187" indent="0">
              <a:buNone/>
              <a:defRPr sz="6800" b="1"/>
            </a:lvl2pPr>
            <a:lvl3pPr marL="3086374" indent="0">
              <a:buNone/>
              <a:defRPr sz="6100" b="1"/>
            </a:lvl3pPr>
            <a:lvl4pPr marL="4629561" indent="0">
              <a:buNone/>
              <a:defRPr sz="5400" b="1"/>
            </a:lvl4pPr>
            <a:lvl5pPr marL="6172749" indent="0">
              <a:buNone/>
              <a:defRPr sz="5400" b="1"/>
            </a:lvl5pPr>
            <a:lvl6pPr marL="7715936" indent="0">
              <a:buNone/>
              <a:defRPr sz="5400" b="1"/>
            </a:lvl6pPr>
            <a:lvl7pPr marL="9259123" indent="0">
              <a:buNone/>
              <a:defRPr sz="5400" b="1"/>
            </a:lvl7pPr>
            <a:lvl8pPr marL="10802310" indent="0">
              <a:buNone/>
              <a:defRPr sz="5400" b="1"/>
            </a:lvl8pPr>
            <a:lvl9pPr marL="12345497" indent="0">
              <a:buNone/>
              <a:defRPr sz="5400" b="1"/>
            </a:lvl9pPr>
          </a:lstStyle>
          <a:p>
            <a:pPr lvl="0"/>
            <a:r>
              <a:rPr lang="en-US"/>
              <a:t>Click to edit Master text styles</a:t>
            </a:r>
          </a:p>
        </p:txBody>
      </p:sp>
      <p:sp>
        <p:nvSpPr>
          <p:cNvPr id="6" name="Content Placeholder 5"/>
          <p:cNvSpPr>
            <a:spLocks noGrp="1"/>
          </p:cNvSpPr>
          <p:nvPr>
            <p:ph sz="quarter" idx="4"/>
          </p:nvPr>
        </p:nvSpPr>
        <p:spPr>
          <a:xfrm>
            <a:off x="16461616" y="6852367"/>
            <a:ext cx="14323742" cy="12449301"/>
          </a:xfrm>
        </p:spPr>
        <p:txBody>
          <a:bodyPr/>
          <a:lstStyle>
            <a:lvl1pPr>
              <a:defRPr sz="8100"/>
            </a:lvl1pPr>
            <a:lvl2pPr>
              <a:defRPr sz="6800"/>
            </a:lvl2pPr>
            <a:lvl3pPr>
              <a:defRPr sz="6100"/>
            </a:lvl3pPr>
            <a:lvl4pPr>
              <a:defRPr sz="5400"/>
            </a:lvl4pPr>
            <a:lvl5pPr>
              <a:defRPr sz="5400"/>
            </a:lvl5pPr>
            <a:lvl6pPr>
              <a:defRPr sz="5400"/>
            </a:lvl6pPr>
            <a:lvl7pPr>
              <a:defRPr sz="5400"/>
            </a:lvl7pPr>
            <a:lvl8pPr>
              <a:defRPr sz="5400"/>
            </a:lvl8pPr>
            <a:lvl9pPr>
              <a:defRPr sz="5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84A9B4-65A2-A94B-8D2A-8003FD5BEEDE}" type="datetimeFigureOut">
              <a:rPr lang="en-US" smtClean="0"/>
              <a:t>1/31/2019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118716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84A9B4-65A2-A94B-8D2A-8003FD5BEEDE}" type="datetimeFigureOut">
              <a:rPr lang="en-US" smtClean="0"/>
              <a:t>1/31/2019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504763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4A9B4-65A2-A94B-8D2A-8003FD5BEEDE}" type="datetimeFigureOut">
              <a:rPr lang="en-US" smtClean="0"/>
              <a:t>1/31/2019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2035494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283" y="860297"/>
            <a:ext cx="10661232" cy="3661265"/>
          </a:xfrm>
        </p:spPr>
        <p:txBody>
          <a:bodyPr anchor="b"/>
          <a:lstStyle>
            <a:lvl1pPr algn="l">
              <a:defRPr sz="6800" b="1"/>
            </a:lvl1pPr>
          </a:lstStyle>
          <a:p>
            <a:r>
              <a:rPr lang="en-US"/>
              <a:t>Click to edit Master title style</a:t>
            </a:r>
          </a:p>
        </p:txBody>
      </p:sp>
      <p:sp>
        <p:nvSpPr>
          <p:cNvPr id="3" name="Content Placeholder 2"/>
          <p:cNvSpPr>
            <a:spLocks noGrp="1"/>
          </p:cNvSpPr>
          <p:nvPr>
            <p:ph idx="1"/>
          </p:nvPr>
        </p:nvSpPr>
        <p:spPr>
          <a:xfrm>
            <a:off x="12669704" y="860299"/>
            <a:ext cx="18115652" cy="18441371"/>
          </a:xfrm>
        </p:spPr>
        <p:txBody>
          <a:bodyPr/>
          <a:lstStyle>
            <a:lvl1pPr>
              <a:defRPr sz="10800"/>
            </a:lvl1pPr>
            <a:lvl2pPr>
              <a:defRPr sz="9500"/>
            </a:lvl2pPr>
            <a:lvl3pPr>
              <a:defRPr sz="810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20283" y="4521564"/>
            <a:ext cx="10661232" cy="14780106"/>
          </a:xfrm>
        </p:spPr>
        <p:txBody>
          <a:bodyPr/>
          <a:lstStyle>
            <a:lvl1pPr marL="0" indent="0">
              <a:buNone/>
              <a:defRPr sz="4700"/>
            </a:lvl1pPr>
            <a:lvl2pPr marL="1543187" indent="0">
              <a:buNone/>
              <a:defRPr sz="4100"/>
            </a:lvl2pPr>
            <a:lvl3pPr marL="3086374" indent="0">
              <a:buNone/>
              <a:defRPr sz="3400"/>
            </a:lvl3pPr>
            <a:lvl4pPr marL="4629561" indent="0">
              <a:buNone/>
              <a:defRPr sz="3000"/>
            </a:lvl4pPr>
            <a:lvl5pPr marL="6172749" indent="0">
              <a:buNone/>
              <a:defRPr sz="3000"/>
            </a:lvl5pPr>
            <a:lvl6pPr marL="7715936" indent="0">
              <a:buNone/>
              <a:defRPr sz="3000"/>
            </a:lvl6pPr>
            <a:lvl7pPr marL="9259123" indent="0">
              <a:buNone/>
              <a:defRPr sz="3000"/>
            </a:lvl7pPr>
            <a:lvl8pPr marL="10802310" indent="0">
              <a:buNone/>
              <a:defRPr sz="3000"/>
            </a:lvl8pPr>
            <a:lvl9pPr marL="12345497"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E784A9B4-65A2-A94B-8D2A-8003FD5BEEDE}" type="datetimeFigureOut">
              <a:rPr lang="en-US" smtClean="0"/>
              <a:t>1/31/2019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386715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1732" y="15125224"/>
            <a:ext cx="19443383" cy="1785618"/>
          </a:xfrm>
        </p:spPr>
        <p:txBody>
          <a:bodyPr anchor="b"/>
          <a:lstStyle>
            <a:lvl1pPr algn="l">
              <a:defRPr sz="6800" b="1"/>
            </a:lvl1pPr>
          </a:lstStyle>
          <a:p>
            <a:r>
              <a:rPr lang="en-US"/>
              <a:t>Click to edit Master title style</a:t>
            </a:r>
          </a:p>
        </p:txBody>
      </p:sp>
      <p:sp>
        <p:nvSpPr>
          <p:cNvPr id="3" name="Picture Placeholder 2"/>
          <p:cNvSpPr>
            <a:spLocks noGrp="1"/>
          </p:cNvSpPr>
          <p:nvPr>
            <p:ph type="pic" idx="1"/>
          </p:nvPr>
        </p:nvSpPr>
        <p:spPr>
          <a:xfrm>
            <a:off x="6351732" y="1930667"/>
            <a:ext cx="19443383" cy="12964478"/>
          </a:xfrm>
        </p:spPr>
        <p:txBody>
          <a:bodyPr/>
          <a:lstStyle>
            <a:lvl1pPr marL="0" indent="0">
              <a:buNone/>
              <a:defRPr sz="10800"/>
            </a:lvl1pPr>
            <a:lvl2pPr marL="1543187" indent="0">
              <a:buNone/>
              <a:defRPr sz="9500"/>
            </a:lvl2pPr>
            <a:lvl3pPr marL="3086374" indent="0">
              <a:buNone/>
              <a:defRPr sz="8100"/>
            </a:lvl3pPr>
            <a:lvl4pPr marL="4629561" indent="0">
              <a:buNone/>
              <a:defRPr sz="6800"/>
            </a:lvl4pPr>
            <a:lvl5pPr marL="6172749" indent="0">
              <a:buNone/>
              <a:defRPr sz="6800"/>
            </a:lvl5pPr>
            <a:lvl6pPr marL="7715936" indent="0">
              <a:buNone/>
              <a:defRPr sz="6800"/>
            </a:lvl6pPr>
            <a:lvl7pPr marL="9259123" indent="0">
              <a:buNone/>
              <a:defRPr sz="6800"/>
            </a:lvl7pPr>
            <a:lvl8pPr marL="10802310" indent="0">
              <a:buNone/>
              <a:defRPr sz="6800"/>
            </a:lvl8pPr>
            <a:lvl9pPr marL="12345497" indent="0">
              <a:buNone/>
              <a:defRPr sz="6800"/>
            </a:lvl9pPr>
          </a:lstStyle>
          <a:p>
            <a:endParaRPr lang="en-US"/>
          </a:p>
        </p:txBody>
      </p:sp>
      <p:sp>
        <p:nvSpPr>
          <p:cNvPr id="4" name="Text Placeholder 3"/>
          <p:cNvSpPr>
            <a:spLocks noGrp="1"/>
          </p:cNvSpPr>
          <p:nvPr>
            <p:ph type="body" sz="half" idx="2"/>
          </p:nvPr>
        </p:nvSpPr>
        <p:spPr>
          <a:xfrm>
            <a:off x="6351732" y="16910843"/>
            <a:ext cx="19443383" cy="2535874"/>
          </a:xfrm>
        </p:spPr>
        <p:txBody>
          <a:bodyPr/>
          <a:lstStyle>
            <a:lvl1pPr marL="0" indent="0">
              <a:buNone/>
              <a:defRPr sz="4700"/>
            </a:lvl1pPr>
            <a:lvl2pPr marL="1543187" indent="0">
              <a:buNone/>
              <a:defRPr sz="4100"/>
            </a:lvl2pPr>
            <a:lvl3pPr marL="3086374" indent="0">
              <a:buNone/>
              <a:defRPr sz="3400"/>
            </a:lvl3pPr>
            <a:lvl4pPr marL="4629561" indent="0">
              <a:buNone/>
              <a:defRPr sz="3000"/>
            </a:lvl4pPr>
            <a:lvl5pPr marL="6172749" indent="0">
              <a:buNone/>
              <a:defRPr sz="3000"/>
            </a:lvl5pPr>
            <a:lvl6pPr marL="7715936" indent="0">
              <a:buNone/>
              <a:defRPr sz="3000"/>
            </a:lvl6pPr>
            <a:lvl7pPr marL="9259123" indent="0">
              <a:buNone/>
              <a:defRPr sz="3000"/>
            </a:lvl7pPr>
            <a:lvl8pPr marL="10802310" indent="0">
              <a:buNone/>
              <a:defRPr sz="3000"/>
            </a:lvl8pPr>
            <a:lvl9pPr marL="12345497" indent="0">
              <a:buNone/>
              <a:defRPr sz="3000"/>
            </a:lvl9pPr>
          </a:lstStyle>
          <a:p>
            <a:pPr lvl="0"/>
            <a:r>
              <a:rPr lang="en-US"/>
              <a:t>Click to edit Master text styles</a:t>
            </a:r>
          </a:p>
        </p:txBody>
      </p:sp>
      <p:sp>
        <p:nvSpPr>
          <p:cNvPr id="5" name="Date Placeholder 4"/>
          <p:cNvSpPr>
            <a:spLocks noGrp="1"/>
          </p:cNvSpPr>
          <p:nvPr>
            <p:ph type="dt" sz="half" idx="10"/>
          </p:nvPr>
        </p:nvSpPr>
        <p:spPr/>
        <p:txBody>
          <a:bodyPr/>
          <a:lstStyle/>
          <a:p>
            <a:fld id="{E784A9B4-65A2-A94B-8D2A-8003FD5BEEDE}" type="datetimeFigureOut">
              <a:rPr lang="en-US" smtClean="0"/>
              <a:t>1/31/2019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2386643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84A9B4-65A2-A94B-8D2A-8003FD5BEEDE}" type="datetimeFigureOut">
              <a:rPr lang="en-US" smtClean="0"/>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382110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264486" y="2725945"/>
            <a:ext cx="25834495" cy="5809006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44126" y="2725945"/>
            <a:ext cx="76980266" cy="580900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84A9B4-65A2-A94B-8D2A-8003FD5BEEDE}" type="datetimeFigureOut">
              <a:rPr lang="en-US" smtClean="0"/>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65FEF-C583-DF45-9B45-4FF89FCCAD6A}" type="slidenum">
              <a:rPr lang="en-US" smtClean="0"/>
              <a:t>‹#›</a:t>
            </a:fld>
            <a:endParaRPr lang="en-US"/>
          </a:p>
        </p:txBody>
      </p:sp>
    </p:spTree>
    <p:extLst>
      <p:ext uri="{BB962C8B-B14F-4D97-AF65-F5344CB8AC3E}">
        <p14:creationId xmlns:p14="http://schemas.microsoft.com/office/powerpoint/2010/main" val="815557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20282" y="865300"/>
            <a:ext cx="29165074" cy="3601244"/>
          </a:xfrm>
          <a:prstGeom prst="rect">
            <a:avLst/>
          </a:prstGeom>
        </p:spPr>
        <p:txBody>
          <a:bodyPr vert="horz" lIns="308637" tIns="154319" rIns="308637" bIns="154319" rtlCol="0" anchor="ctr">
            <a:normAutofit/>
          </a:bodyPr>
          <a:lstStyle/>
          <a:p>
            <a:r>
              <a:rPr lang="en-US"/>
              <a:t>Click to edit Master title style</a:t>
            </a:r>
          </a:p>
        </p:txBody>
      </p:sp>
      <p:sp>
        <p:nvSpPr>
          <p:cNvPr id="3" name="Text Placeholder 2"/>
          <p:cNvSpPr>
            <a:spLocks noGrp="1"/>
          </p:cNvSpPr>
          <p:nvPr>
            <p:ph type="body" idx="1"/>
          </p:nvPr>
        </p:nvSpPr>
        <p:spPr>
          <a:xfrm>
            <a:off x="1620282" y="5041743"/>
            <a:ext cx="29165074" cy="14259927"/>
          </a:xfrm>
          <a:prstGeom prst="rect">
            <a:avLst/>
          </a:prstGeom>
        </p:spPr>
        <p:txBody>
          <a:bodyPr vert="horz" lIns="308637" tIns="154319" rIns="308637" bIns="1543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20282" y="20026919"/>
            <a:ext cx="7561316" cy="1150397"/>
          </a:xfrm>
          <a:prstGeom prst="rect">
            <a:avLst/>
          </a:prstGeom>
        </p:spPr>
        <p:txBody>
          <a:bodyPr vert="horz" lIns="308637" tIns="154319" rIns="308637" bIns="154319" rtlCol="0" anchor="ctr"/>
          <a:lstStyle>
            <a:lvl1pPr algn="l">
              <a:defRPr sz="4100">
                <a:solidFill>
                  <a:schemeClr val="tx1">
                    <a:tint val="75000"/>
                  </a:schemeClr>
                </a:solidFill>
              </a:defRPr>
            </a:lvl1pPr>
          </a:lstStyle>
          <a:p>
            <a:fld id="{E784A9B4-65A2-A94B-8D2A-8003FD5BEEDE}" type="datetimeFigureOut">
              <a:rPr lang="en-US" smtClean="0"/>
              <a:t>1/31/2019</a:t>
            </a:fld>
            <a:endParaRPr lang="en-US"/>
          </a:p>
        </p:txBody>
      </p:sp>
      <p:sp>
        <p:nvSpPr>
          <p:cNvPr id="5" name="Footer Placeholder 4"/>
          <p:cNvSpPr>
            <a:spLocks noGrp="1"/>
          </p:cNvSpPr>
          <p:nvPr>
            <p:ph type="ftr" sz="quarter" idx="3"/>
          </p:nvPr>
        </p:nvSpPr>
        <p:spPr>
          <a:xfrm>
            <a:off x="11071927" y="20026919"/>
            <a:ext cx="10261785" cy="1150397"/>
          </a:xfrm>
          <a:prstGeom prst="rect">
            <a:avLst/>
          </a:prstGeom>
        </p:spPr>
        <p:txBody>
          <a:bodyPr vert="horz" lIns="308637" tIns="154319" rIns="308637" bIns="154319" rtlCol="0" anchor="ctr"/>
          <a:lstStyle>
            <a:lvl1pPr algn="ctr">
              <a:defRPr sz="4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24040" y="20026919"/>
            <a:ext cx="7561316" cy="1150397"/>
          </a:xfrm>
          <a:prstGeom prst="rect">
            <a:avLst/>
          </a:prstGeom>
        </p:spPr>
        <p:txBody>
          <a:bodyPr vert="horz" lIns="308637" tIns="154319" rIns="308637" bIns="154319" rtlCol="0" anchor="ctr"/>
          <a:lstStyle>
            <a:lvl1pPr algn="r">
              <a:defRPr sz="4100">
                <a:solidFill>
                  <a:schemeClr val="tx1">
                    <a:tint val="75000"/>
                  </a:schemeClr>
                </a:solidFill>
              </a:defRPr>
            </a:lvl1pPr>
          </a:lstStyle>
          <a:p>
            <a:fld id="{17365FEF-C583-DF45-9B45-4FF89FCCAD6A}" type="slidenum">
              <a:rPr lang="en-US" smtClean="0"/>
              <a:t>‹#›</a:t>
            </a:fld>
            <a:endParaRPr lang="en-US"/>
          </a:p>
        </p:txBody>
      </p:sp>
    </p:spTree>
    <p:extLst>
      <p:ext uri="{BB962C8B-B14F-4D97-AF65-F5344CB8AC3E}">
        <p14:creationId xmlns:p14="http://schemas.microsoft.com/office/powerpoint/2010/main" val="1303351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543187" rtl="0" eaLnBrk="1" latinLnBrk="0" hangingPunct="1">
        <a:spcBef>
          <a:spcPct val="0"/>
        </a:spcBef>
        <a:buNone/>
        <a:defRPr sz="14900" kern="1200">
          <a:solidFill>
            <a:schemeClr val="tx1"/>
          </a:solidFill>
          <a:latin typeface="+mj-lt"/>
          <a:ea typeface="+mj-ea"/>
          <a:cs typeface="+mj-cs"/>
        </a:defRPr>
      </a:lvl1pPr>
    </p:titleStyle>
    <p:bodyStyle>
      <a:lvl1pPr marL="1157390" indent="-1157390" algn="l" defTabSz="1543187" rtl="0" eaLnBrk="1" latinLnBrk="0" hangingPunct="1">
        <a:spcBef>
          <a:spcPct val="20000"/>
        </a:spcBef>
        <a:buFont typeface="Arial"/>
        <a:buChar char="•"/>
        <a:defRPr sz="10800" kern="1200">
          <a:solidFill>
            <a:schemeClr val="tx1"/>
          </a:solidFill>
          <a:latin typeface="+mn-lt"/>
          <a:ea typeface="+mn-ea"/>
          <a:cs typeface="+mn-cs"/>
        </a:defRPr>
      </a:lvl1pPr>
      <a:lvl2pPr marL="2507679" indent="-964492" algn="l" defTabSz="1543187" rtl="0" eaLnBrk="1" latinLnBrk="0" hangingPunct="1">
        <a:spcBef>
          <a:spcPct val="20000"/>
        </a:spcBef>
        <a:buFont typeface="Arial"/>
        <a:buChar char="–"/>
        <a:defRPr sz="9500" kern="1200">
          <a:solidFill>
            <a:schemeClr val="tx1"/>
          </a:solidFill>
          <a:latin typeface="+mn-lt"/>
          <a:ea typeface="+mn-ea"/>
          <a:cs typeface="+mn-cs"/>
        </a:defRPr>
      </a:lvl2pPr>
      <a:lvl3pPr marL="3857968" indent="-771594" algn="l" defTabSz="1543187" rtl="0" eaLnBrk="1" latinLnBrk="0" hangingPunct="1">
        <a:spcBef>
          <a:spcPct val="20000"/>
        </a:spcBef>
        <a:buFont typeface="Arial"/>
        <a:buChar char="•"/>
        <a:defRPr sz="8100" kern="1200">
          <a:solidFill>
            <a:schemeClr val="tx1"/>
          </a:solidFill>
          <a:latin typeface="+mn-lt"/>
          <a:ea typeface="+mn-ea"/>
          <a:cs typeface="+mn-cs"/>
        </a:defRPr>
      </a:lvl3pPr>
      <a:lvl4pPr marL="5401155" indent="-771594" algn="l" defTabSz="1543187" rtl="0" eaLnBrk="1" latinLnBrk="0" hangingPunct="1">
        <a:spcBef>
          <a:spcPct val="20000"/>
        </a:spcBef>
        <a:buFont typeface="Arial"/>
        <a:buChar char="–"/>
        <a:defRPr sz="6800" kern="1200">
          <a:solidFill>
            <a:schemeClr val="tx1"/>
          </a:solidFill>
          <a:latin typeface="+mn-lt"/>
          <a:ea typeface="+mn-ea"/>
          <a:cs typeface="+mn-cs"/>
        </a:defRPr>
      </a:lvl4pPr>
      <a:lvl5pPr marL="6944342" indent="-771594" algn="l" defTabSz="1543187" rtl="0" eaLnBrk="1" latinLnBrk="0" hangingPunct="1">
        <a:spcBef>
          <a:spcPct val="20000"/>
        </a:spcBef>
        <a:buFont typeface="Arial"/>
        <a:buChar char="»"/>
        <a:defRPr sz="6800" kern="1200">
          <a:solidFill>
            <a:schemeClr val="tx1"/>
          </a:solidFill>
          <a:latin typeface="+mn-lt"/>
          <a:ea typeface="+mn-ea"/>
          <a:cs typeface="+mn-cs"/>
        </a:defRPr>
      </a:lvl5pPr>
      <a:lvl6pPr marL="8487529" indent="-771594" algn="l" defTabSz="1543187" rtl="0" eaLnBrk="1" latinLnBrk="0" hangingPunct="1">
        <a:spcBef>
          <a:spcPct val="20000"/>
        </a:spcBef>
        <a:buFont typeface="Arial"/>
        <a:buChar char="•"/>
        <a:defRPr sz="6800" kern="1200">
          <a:solidFill>
            <a:schemeClr val="tx1"/>
          </a:solidFill>
          <a:latin typeface="+mn-lt"/>
          <a:ea typeface="+mn-ea"/>
          <a:cs typeface="+mn-cs"/>
        </a:defRPr>
      </a:lvl6pPr>
      <a:lvl7pPr marL="10030717" indent="-771594" algn="l" defTabSz="1543187" rtl="0" eaLnBrk="1" latinLnBrk="0" hangingPunct="1">
        <a:spcBef>
          <a:spcPct val="20000"/>
        </a:spcBef>
        <a:buFont typeface="Arial"/>
        <a:buChar char="•"/>
        <a:defRPr sz="6800" kern="1200">
          <a:solidFill>
            <a:schemeClr val="tx1"/>
          </a:solidFill>
          <a:latin typeface="+mn-lt"/>
          <a:ea typeface="+mn-ea"/>
          <a:cs typeface="+mn-cs"/>
        </a:defRPr>
      </a:lvl7pPr>
      <a:lvl8pPr marL="11573904" indent="-771594" algn="l" defTabSz="1543187" rtl="0" eaLnBrk="1" latinLnBrk="0" hangingPunct="1">
        <a:spcBef>
          <a:spcPct val="20000"/>
        </a:spcBef>
        <a:buFont typeface="Arial"/>
        <a:buChar char="•"/>
        <a:defRPr sz="6800" kern="1200">
          <a:solidFill>
            <a:schemeClr val="tx1"/>
          </a:solidFill>
          <a:latin typeface="+mn-lt"/>
          <a:ea typeface="+mn-ea"/>
          <a:cs typeface="+mn-cs"/>
        </a:defRPr>
      </a:lvl8pPr>
      <a:lvl9pPr marL="13117091" indent="-771594" algn="l" defTabSz="1543187" rtl="0" eaLnBrk="1" latinLnBrk="0" hangingPunct="1">
        <a:spcBef>
          <a:spcPct val="20000"/>
        </a:spcBef>
        <a:buFont typeface="Arial"/>
        <a:buChar char="•"/>
        <a:defRPr sz="6800" kern="1200">
          <a:solidFill>
            <a:schemeClr val="tx1"/>
          </a:solidFill>
          <a:latin typeface="+mn-lt"/>
          <a:ea typeface="+mn-ea"/>
          <a:cs typeface="+mn-cs"/>
        </a:defRPr>
      </a:lvl9pPr>
    </p:bodyStyle>
    <p:otherStyle>
      <a:defPPr>
        <a:defRPr lang="en-US"/>
      </a:defPPr>
      <a:lvl1pPr marL="0" algn="l" defTabSz="1543187" rtl="0" eaLnBrk="1" latinLnBrk="0" hangingPunct="1">
        <a:defRPr sz="6100" kern="1200">
          <a:solidFill>
            <a:schemeClr val="tx1"/>
          </a:solidFill>
          <a:latin typeface="+mn-lt"/>
          <a:ea typeface="+mn-ea"/>
          <a:cs typeface="+mn-cs"/>
        </a:defRPr>
      </a:lvl1pPr>
      <a:lvl2pPr marL="1543187" algn="l" defTabSz="1543187" rtl="0" eaLnBrk="1" latinLnBrk="0" hangingPunct="1">
        <a:defRPr sz="6100" kern="1200">
          <a:solidFill>
            <a:schemeClr val="tx1"/>
          </a:solidFill>
          <a:latin typeface="+mn-lt"/>
          <a:ea typeface="+mn-ea"/>
          <a:cs typeface="+mn-cs"/>
        </a:defRPr>
      </a:lvl2pPr>
      <a:lvl3pPr marL="3086374" algn="l" defTabSz="1543187" rtl="0" eaLnBrk="1" latinLnBrk="0" hangingPunct="1">
        <a:defRPr sz="6100" kern="1200">
          <a:solidFill>
            <a:schemeClr val="tx1"/>
          </a:solidFill>
          <a:latin typeface="+mn-lt"/>
          <a:ea typeface="+mn-ea"/>
          <a:cs typeface="+mn-cs"/>
        </a:defRPr>
      </a:lvl3pPr>
      <a:lvl4pPr marL="4629561" algn="l" defTabSz="1543187" rtl="0" eaLnBrk="1" latinLnBrk="0" hangingPunct="1">
        <a:defRPr sz="6100" kern="1200">
          <a:solidFill>
            <a:schemeClr val="tx1"/>
          </a:solidFill>
          <a:latin typeface="+mn-lt"/>
          <a:ea typeface="+mn-ea"/>
          <a:cs typeface="+mn-cs"/>
        </a:defRPr>
      </a:lvl4pPr>
      <a:lvl5pPr marL="6172749" algn="l" defTabSz="1543187" rtl="0" eaLnBrk="1" latinLnBrk="0" hangingPunct="1">
        <a:defRPr sz="6100" kern="1200">
          <a:solidFill>
            <a:schemeClr val="tx1"/>
          </a:solidFill>
          <a:latin typeface="+mn-lt"/>
          <a:ea typeface="+mn-ea"/>
          <a:cs typeface="+mn-cs"/>
        </a:defRPr>
      </a:lvl5pPr>
      <a:lvl6pPr marL="7715936" algn="l" defTabSz="1543187" rtl="0" eaLnBrk="1" latinLnBrk="0" hangingPunct="1">
        <a:defRPr sz="6100" kern="1200">
          <a:solidFill>
            <a:schemeClr val="tx1"/>
          </a:solidFill>
          <a:latin typeface="+mn-lt"/>
          <a:ea typeface="+mn-ea"/>
          <a:cs typeface="+mn-cs"/>
        </a:defRPr>
      </a:lvl6pPr>
      <a:lvl7pPr marL="9259123" algn="l" defTabSz="1543187" rtl="0" eaLnBrk="1" latinLnBrk="0" hangingPunct="1">
        <a:defRPr sz="6100" kern="1200">
          <a:solidFill>
            <a:schemeClr val="tx1"/>
          </a:solidFill>
          <a:latin typeface="+mn-lt"/>
          <a:ea typeface="+mn-ea"/>
          <a:cs typeface="+mn-cs"/>
        </a:defRPr>
      </a:lvl7pPr>
      <a:lvl8pPr marL="10802310" algn="l" defTabSz="1543187" rtl="0" eaLnBrk="1" latinLnBrk="0" hangingPunct="1">
        <a:defRPr sz="6100" kern="1200">
          <a:solidFill>
            <a:schemeClr val="tx1"/>
          </a:solidFill>
          <a:latin typeface="+mn-lt"/>
          <a:ea typeface="+mn-ea"/>
          <a:cs typeface="+mn-cs"/>
        </a:defRPr>
      </a:lvl8pPr>
      <a:lvl9pPr marL="12345497" algn="l" defTabSz="1543187" rtl="0" eaLnBrk="1" latinLnBrk="0" hangingPunct="1">
        <a:defRPr sz="6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alpha val="8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0423" y="643735"/>
            <a:ext cx="27544792" cy="3848751"/>
          </a:xfrm>
          <a:gradFill>
            <a:gsLst>
              <a:gs pos="21000">
                <a:schemeClr val="tx2">
                  <a:lumMod val="60000"/>
                  <a:lumOff val="40000"/>
                </a:schemeClr>
              </a:gs>
              <a:gs pos="81000">
                <a:schemeClr val="accent1">
                  <a:lumMod val="45000"/>
                  <a:lumOff val="55000"/>
                </a:schemeClr>
              </a:gs>
              <a:gs pos="82000">
                <a:schemeClr val="accent1">
                  <a:lumMod val="45000"/>
                  <a:lumOff val="55000"/>
                </a:schemeClr>
              </a:gs>
              <a:gs pos="66000">
                <a:schemeClr val="accent1">
                  <a:lumMod val="30000"/>
                  <a:lumOff val="70000"/>
                </a:schemeClr>
              </a:gs>
            </a:gsLst>
            <a:lin ang="5400000" scaled="1"/>
          </a:gradFill>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a:lnSpc>
                <a:spcPct val="150000"/>
              </a:lnSpc>
              <a:spcBef>
                <a:spcPct val="50000"/>
              </a:spcBef>
            </a:pPr>
            <a:r>
              <a:rPr lang="en-US" altLang="en-US" sz="10700" b="1" dirty="0">
                <a:solidFill>
                  <a:schemeClr val="tx1"/>
                </a:solidFill>
                <a:effectLst>
                  <a:outerShdw blurRad="38100" dist="38100" dir="2700000" algn="tl">
                    <a:srgbClr val="000000">
                      <a:alpha val="43137"/>
                    </a:srgbClr>
                  </a:outerShdw>
                </a:effectLst>
              </a:rPr>
              <a:t>Renewable Energy</a:t>
            </a:r>
            <a:br>
              <a:rPr lang="en-US" altLang="en-US" sz="10700" b="1" dirty="0">
                <a:solidFill>
                  <a:schemeClr val="tx1"/>
                </a:solidFill>
                <a:effectLst>
                  <a:outerShdw blurRad="38100" dist="38100" dir="2700000" algn="tl">
                    <a:srgbClr val="000000">
                      <a:alpha val="43137"/>
                    </a:srgbClr>
                  </a:outerShdw>
                </a:effectLst>
              </a:rPr>
            </a:br>
            <a:r>
              <a:rPr lang="en-US" altLang="en-US" sz="6700" b="1" dirty="0">
                <a:solidFill>
                  <a:schemeClr val="tx1"/>
                </a:solidFill>
              </a:rPr>
              <a:t>Ali Jamali-</a:t>
            </a:r>
            <a:r>
              <a:rPr lang="en-US" altLang="en-US" sz="6700" b="1" dirty="0" err="1">
                <a:solidFill>
                  <a:schemeClr val="tx1"/>
                </a:solidFill>
              </a:rPr>
              <a:t>laleh</a:t>
            </a:r>
            <a:r>
              <a:rPr lang="en-US" altLang="en-US" sz="6700" b="1" dirty="0">
                <a:solidFill>
                  <a:schemeClr val="tx1"/>
                </a:solidFill>
              </a:rPr>
              <a:t> (215372261) – York University</a:t>
            </a:r>
            <a:endParaRPr lang="en-US" dirty="0">
              <a:solidFill>
                <a:schemeClr val="tx1"/>
              </a:solidFill>
            </a:endParaRPr>
          </a:p>
        </p:txBody>
      </p:sp>
      <p:sp>
        <p:nvSpPr>
          <p:cNvPr id="4" name="TextBox 3"/>
          <p:cNvSpPr txBox="1"/>
          <p:nvPr/>
        </p:nvSpPr>
        <p:spPr>
          <a:xfrm>
            <a:off x="523877" y="5039758"/>
            <a:ext cx="10555365" cy="15527969"/>
          </a:xfrm>
          <a:prstGeom prst="rect">
            <a:avLst/>
          </a:prstGeom>
          <a:solidFill>
            <a:schemeClr val="accent5">
              <a:lumMod val="40000"/>
              <a:lumOff val="6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4800" b="1" dirty="0">
                <a:solidFill>
                  <a:srgbClr val="000000"/>
                </a:solidFill>
              </a:rPr>
              <a:t>Introduction:</a:t>
            </a:r>
          </a:p>
          <a:p>
            <a:pPr>
              <a:lnSpc>
                <a:spcPct val="150000"/>
              </a:lnSpc>
            </a:pPr>
            <a:r>
              <a:rPr lang="en-US" sz="3200" b="1" dirty="0">
                <a:solidFill>
                  <a:schemeClr val="tx1"/>
                </a:solidFill>
                <a:cs typeface="Times New Roman" panose="02020603050405020304" pitchFamily="18" charset="0"/>
              </a:rPr>
              <a:t>For many years humans have been utilizing natural resources to engender energy. From years before, humans used wood and fire but later on with the revelation of oil and gas things transmuted drastically. There is no doubt that Oil and gas have been our primary source of energy since then. However, it hasn’t been without it’s downsides. Oil and gas are non-renewable sources of energy which denotes in future Oil and gas will run out. Not only that but burning oil and gas causes pollution which then causes health problems such as lung cancer. The pollution caused by burning oil and gas isn’t only toxic to mankind but it’s toxic to all living engenders on earth and is additionally toxic to our environment. It is very paramount we find a source of energy to supersede with oil and gas. As it turns out we have recently been able to make solar panels to observe energy from the sun and store it to use it in a form of electricity. With solar panels or other type of renewable energy, we will no longer damage our environment and all the other living things by burning oil and gas. One other astronomically immense benefit of renewable energy is to obviate the formation of greenhouse gases. </a:t>
            </a:r>
          </a:p>
        </p:txBody>
      </p:sp>
      <p:sp>
        <p:nvSpPr>
          <p:cNvPr id="5" name="TextBox 4"/>
          <p:cNvSpPr txBox="1"/>
          <p:nvPr/>
        </p:nvSpPr>
        <p:spPr>
          <a:xfrm>
            <a:off x="9128349" y="5833420"/>
            <a:ext cx="8215513" cy="1031051"/>
          </a:xfrm>
          <a:prstGeom prst="rect">
            <a:avLst/>
          </a:prstGeom>
          <a:noFill/>
        </p:spPr>
        <p:txBody>
          <a:bodyPr wrap="square" rtlCol="0">
            <a:spAutoFit/>
          </a:bodyPr>
          <a:lstStyle/>
          <a:p>
            <a:endParaRPr lang="en-US" dirty="0"/>
          </a:p>
        </p:txBody>
      </p:sp>
      <p:sp>
        <p:nvSpPr>
          <p:cNvPr id="6" name="TextBox 5"/>
          <p:cNvSpPr txBox="1"/>
          <p:nvPr/>
        </p:nvSpPr>
        <p:spPr>
          <a:xfrm>
            <a:off x="11469968" y="5039758"/>
            <a:ext cx="7858319" cy="15897301"/>
          </a:xfrm>
          <a:prstGeom prst="rect">
            <a:avLst/>
          </a:prstGeom>
          <a:solidFill>
            <a:schemeClr val="accent5">
              <a:lumMod val="40000"/>
              <a:lumOff val="6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4800" b="1" dirty="0">
                <a:solidFill>
                  <a:srgbClr val="000000"/>
                </a:solidFill>
              </a:rPr>
              <a:t>Objective:</a:t>
            </a:r>
          </a:p>
          <a:p>
            <a:r>
              <a:rPr lang="en-US" sz="3600" b="1" dirty="0">
                <a:solidFill>
                  <a:srgbClr val="000000"/>
                </a:solidFill>
              </a:rPr>
              <a:t>Our goal as a company is to: </a:t>
            </a:r>
          </a:p>
          <a:p>
            <a:endParaRPr lang="en-US" sz="3600" b="1" dirty="0">
              <a:solidFill>
                <a:srgbClr val="000000"/>
              </a:solidFill>
            </a:endParaRPr>
          </a:p>
          <a:p>
            <a:pPr marL="457200" indent="-457200">
              <a:lnSpc>
                <a:spcPct val="150000"/>
              </a:lnSpc>
              <a:buFont typeface="Arial"/>
              <a:buChar char="•"/>
            </a:pPr>
            <a:r>
              <a:rPr lang="en-US" sz="3200" b="1" dirty="0">
                <a:solidFill>
                  <a:srgbClr val="000000"/>
                </a:solidFill>
              </a:rPr>
              <a:t>Replace insalubrious non-renewable energy with clean and more potent renewable energy</a:t>
            </a:r>
          </a:p>
          <a:p>
            <a:pPr marL="457200" indent="-457200">
              <a:lnSpc>
                <a:spcPct val="150000"/>
              </a:lnSpc>
              <a:buFont typeface="Arial"/>
              <a:buChar char="•"/>
            </a:pPr>
            <a:r>
              <a:rPr lang="en-US" sz="3200" b="1" dirty="0">
                <a:solidFill>
                  <a:srgbClr val="000000"/>
                </a:solidFill>
              </a:rPr>
              <a:t>Informe more people and engineers about the crucial benefits of renewable energy for a better future!</a:t>
            </a:r>
          </a:p>
          <a:p>
            <a:pPr marL="457200" indent="-457200">
              <a:lnSpc>
                <a:spcPct val="150000"/>
              </a:lnSpc>
              <a:buFont typeface="Arial"/>
              <a:buChar char="•"/>
            </a:pPr>
            <a:r>
              <a:rPr lang="en-US" sz="3200" b="1" dirty="0">
                <a:solidFill>
                  <a:srgbClr val="000000"/>
                </a:solidFill>
              </a:rPr>
              <a:t>With help of our brightest engineers, increase efficiency of renewable energy for a better technological future. </a:t>
            </a:r>
          </a:p>
          <a:p>
            <a:pPr>
              <a:lnSpc>
                <a:spcPct val="150000"/>
              </a:lnSpc>
            </a:pPr>
            <a:endParaRPr lang="en-US" sz="3200" b="1" dirty="0">
              <a:solidFill>
                <a:srgbClr val="000000"/>
              </a:solidFill>
            </a:endParaRPr>
          </a:p>
          <a:p>
            <a:pPr>
              <a:lnSpc>
                <a:spcPct val="150000"/>
              </a:lnSpc>
            </a:pPr>
            <a:r>
              <a:rPr lang="en-US" sz="3200" b="1" dirty="0">
                <a:solidFill>
                  <a:srgbClr val="000000"/>
                </a:solidFill>
              </a:rPr>
              <a:t>According to the US department of Energy’s National, Solar technology has been ameliorated dramatically to 41% efficiency. With the utilization of an incipient material called gallium arsenide there is a potential for an incrementation of 50% efficiency.  It is withal possible to even reach 80% efficiency in future if enough attention is put towards this technology. </a:t>
            </a:r>
          </a:p>
        </p:txBody>
      </p:sp>
      <p:sp>
        <p:nvSpPr>
          <p:cNvPr id="7" name="TextBox 6"/>
          <p:cNvSpPr txBox="1"/>
          <p:nvPr/>
        </p:nvSpPr>
        <p:spPr>
          <a:xfrm>
            <a:off x="19683714" y="4761536"/>
            <a:ext cx="6657244" cy="16281380"/>
          </a:xfrm>
          <a:prstGeom prst="rect">
            <a:avLst/>
          </a:prstGeom>
          <a:solidFill>
            <a:schemeClr val="accent5">
              <a:lumMod val="40000"/>
              <a:lumOff val="6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US" sz="4400" b="1" dirty="0">
              <a:solidFill>
                <a:srgbClr val="000000"/>
              </a:solidFill>
            </a:endParaRPr>
          </a:p>
          <a:p>
            <a:pPr algn="ctr"/>
            <a:r>
              <a:rPr lang="en-US" sz="3200" b="1" dirty="0">
                <a:solidFill>
                  <a:srgbClr val="000000"/>
                </a:solidFill>
              </a:rPr>
              <a:t>Even the cost of this incipient material will be low, lower than 1$ per watt ( this is the price for solar panels composed of Silicon).</a:t>
            </a:r>
          </a:p>
          <a:p>
            <a:pPr algn="ctr"/>
            <a:endParaRPr lang="en-US" sz="4400" b="1" dirty="0">
              <a:solidFill>
                <a:srgbClr val="000000"/>
              </a:solidFill>
            </a:endParaRPr>
          </a:p>
          <a:p>
            <a:pPr algn="ctr"/>
            <a:r>
              <a:rPr lang="en-US" sz="4400" b="1" dirty="0">
                <a:solidFill>
                  <a:srgbClr val="000000"/>
                </a:solidFill>
              </a:rPr>
              <a:t>Our </a:t>
            </a:r>
            <a:r>
              <a:rPr lang="en-US" sz="4800" b="1" dirty="0">
                <a:solidFill>
                  <a:srgbClr val="000000"/>
                </a:solidFill>
              </a:rPr>
              <a:t>solutions</a:t>
            </a:r>
            <a:r>
              <a:rPr lang="en-US" sz="4400" b="1" dirty="0">
                <a:solidFill>
                  <a:srgbClr val="000000"/>
                </a:solidFill>
              </a:rPr>
              <a:t>:</a:t>
            </a:r>
          </a:p>
          <a:p>
            <a:pPr algn="ctr"/>
            <a:endParaRPr lang="en-US" sz="4400" b="1" dirty="0">
              <a:solidFill>
                <a:srgbClr val="000000"/>
              </a:solidFill>
            </a:endParaRPr>
          </a:p>
          <a:p>
            <a:r>
              <a:rPr lang="en-US" sz="3200" b="1" dirty="0">
                <a:solidFill>
                  <a:srgbClr val="000000"/>
                </a:solidFill>
              </a:rPr>
              <a:t>An incrementation in solar panel efficiency can be done by transmuting material used. This material exchange will be between crystallized silicon and our own choice of use which is gallium arsenide. Better efficiency is ensured and more frugal cost of production and maintenance is also a plus. </a:t>
            </a:r>
          </a:p>
          <a:p>
            <a:endParaRPr lang="en-US" sz="3600" dirty="0">
              <a:solidFill>
                <a:srgbClr val="000000"/>
              </a:solidFill>
            </a:endParaRPr>
          </a:p>
          <a:p>
            <a:r>
              <a:rPr lang="en-US" sz="4000" b="1" dirty="0">
                <a:solidFill>
                  <a:srgbClr val="000000"/>
                </a:solidFill>
              </a:rPr>
              <a:t>Figure:</a:t>
            </a:r>
          </a:p>
          <a:p>
            <a:endParaRPr lang="en-US" sz="3600" dirty="0">
              <a:solidFill>
                <a:srgbClr val="000000"/>
              </a:solidFill>
            </a:endParaRPr>
          </a:p>
          <a:p>
            <a:endParaRPr lang="en-US" sz="3600" dirty="0">
              <a:solidFill>
                <a:srgbClr val="000000"/>
              </a:solidFill>
            </a:endParaRPr>
          </a:p>
          <a:p>
            <a:endParaRPr lang="en-US" sz="3600" dirty="0">
              <a:solidFill>
                <a:srgbClr val="000000"/>
              </a:solidFill>
            </a:endParaRPr>
          </a:p>
          <a:p>
            <a:endParaRPr lang="en-US" sz="3600" dirty="0">
              <a:solidFill>
                <a:srgbClr val="000000"/>
              </a:solidFill>
            </a:endParaRPr>
          </a:p>
          <a:p>
            <a:endParaRPr lang="en-US" sz="3600" dirty="0">
              <a:solidFill>
                <a:srgbClr val="000000"/>
              </a:solidFill>
            </a:endParaRPr>
          </a:p>
          <a:p>
            <a:endParaRPr lang="en-US" sz="3600" dirty="0">
              <a:solidFill>
                <a:srgbClr val="000000"/>
              </a:solidFill>
            </a:endParaRPr>
          </a:p>
          <a:p>
            <a:endParaRPr lang="en-US" sz="3600" dirty="0">
              <a:solidFill>
                <a:srgbClr val="000000"/>
              </a:solidFill>
            </a:endParaRPr>
          </a:p>
          <a:p>
            <a:endParaRPr lang="en-US" sz="3600" dirty="0">
              <a:solidFill>
                <a:srgbClr val="000000"/>
              </a:solidFill>
            </a:endParaRPr>
          </a:p>
          <a:p>
            <a:pPr algn="ctr"/>
            <a:endParaRPr lang="en-US" sz="2800" i="1" dirty="0">
              <a:solidFill>
                <a:srgbClr val="000000"/>
              </a:solidFill>
            </a:endParaRPr>
          </a:p>
          <a:p>
            <a:pPr algn="ctr"/>
            <a:endParaRPr lang="en-US" sz="2800" dirty="0">
              <a:solidFill>
                <a:srgbClr val="000000"/>
              </a:solidFill>
            </a:endParaRPr>
          </a:p>
          <a:p>
            <a:pPr algn="ctr"/>
            <a:r>
              <a:rPr lang="en-US" sz="2800" dirty="0">
                <a:solidFill>
                  <a:srgbClr val="000000"/>
                </a:solidFill>
              </a:rPr>
              <a:t>https://www.altadevices.com/technology/.</a:t>
            </a:r>
          </a:p>
        </p:txBody>
      </p:sp>
      <p:sp>
        <p:nvSpPr>
          <p:cNvPr id="10" name="TextBox 9"/>
          <p:cNvSpPr txBox="1"/>
          <p:nvPr/>
        </p:nvSpPr>
        <p:spPr>
          <a:xfrm>
            <a:off x="26728706" y="5000075"/>
            <a:ext cx="4881682" cy="15635049"/>
          </a:xfrm>
          <a:prstGeom prst="rect">
            <a:avLst/>
          </a:prstGeom>
          <a:solidFill>
            <a:schemeClr val="accent5">
              <a:lumMod val="40000"/>
              <a:lumOff val="6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it-IT" sz="4800" dirty="0">
                <a:solidFill>
                  <a:srgbClr val="000000"/>
                </a:solidFill>
              </a:rPr>
              <a:t>References:</a:t>
            </a:r>
          </a:p>
          <a:p>
            <a:pPr algn="ctr"/>
            <a:endParaRPr lang="it-IT" sz="4800" dirty="0">
              <a:solidFill>
                <a:srgbClr val="000000"/>
              </a:solidFill>
            </a:endParaRPr>
          </a:p>
          <a:p>
            <a:endParaRPr lang="it-IT" sz="1800" dirty="0"/>
          </a:p>
          <a:p>
            <a:endParaRPr lang="it-IT" sz="2000" dirty="0">
              <a:solidFill>
                <a:srgbClr val="000000"/>
              </a:solidFill>
            </a:endParaRPr>
          </a:p>
          <a:p>
            <a:pPr marL="285750" indent="-285750">
              <a:buFontTx/>
              <a:buChar char="-"/>
            </a:pPr>
            <a:r>
              <a:rPr lang="it-IT" sz="2000" dirty="0">
                <a:solidFill>
                  <a:srgbClr val="000000"/>
                </a:solidFill>
              </a:rPr>
              <a:t>DOE (U.S. </a:t>
            </a:r>
            <a:r>
              <a:rPr lang="it-IT" sz="2000" dirty="0" err="1">
                <a:solidFill>
                  <a:srgbClr val="000000"/>
                </a:solidFill>
              </a:rPr>
              <a:t>Department</a:t>
            </a:r>
            <a:r>
              <a:rPr lang="it-IT" sz="2000" dirty="0">
                <a:solidFill>
                  <a:srgbClr val="000000"/>
                </a:solidFill>
              </a:rPr>
              <a:t> of Energy).  2007.  Solar America Initiative: A Plan for the Integrated Research, Development, and Market Transformation of Solar EnergBeard, M.C., et al.  2007.  Multiple Exciton Generation in Colloidal Silicon Nanocrystals.  Nano Letters 7(8): 2506-2512.  DOI: 10.1021/nl071486l S1530-6984(07)01486-5</a:t>
            </a:r>
          </a:p>
          <a:p>
            <a:endParaRPr lang="it-IT" sz="2000" dirty="0">
              <a:solidFill>
                <a:srgbClr val="000000"/>
              </a:solidFill>
            </a:endParaRPr>
          </a:p>
          <a:p>
            <a:pPr marL="285750" indent="-285750">
              <a:buFontTx/>
              <a:buChar char="-"/>
            </a:pPr>
            <a:r>
              <a:rPr lang="it-IT" sz="2000" dirty="0">
                <a:solidFill>
                  <a:srgbClr val="000000"/>
                </a:solidFill>
              </a:rPr>
              <a:t>DOE.  Solar Energy Technologies Program Multi-</a:t>
            </a:r>
            <a:r>
              <a:rPr lang="it-IT" sz="2000" dirty="0" err="1">
                <a:solidFill>
                  <a:srgbClr val="000000"/>
                </a:solidFill>
              </a:rPr>
              <a:t>Year</a:t>
            </a:r>
            <a:r>
              <a:rPr lang="it-IT" sz="2000" dirty="0">
                <a:solidFill>
                  <a:srgbClr val="000000"/>
                </a:solidFill>
              </a:rPr>
              <a:t> Program Plan 2007-2011.  Office of Energy </a:t>
            </a:r>
            <a:r>
              <a:rPr lang="it-IT" sz="2000" dirty="0" err="1">
                <a:solidFill>
                  <a:srgbClr val="000000"/>
                </a:solidFill>
              </a:rPr>
              <a:t>Efficiency</a:t>
            </a:r>
            <a:r>
              <a:rPr lang="it-IT" sz="2000" dirty="0">
                <a:solidFill>
                  <a:srgbClr val="000000"/>
                </a:solidFill>
              </a:rPr>
              <a:t> and </a:t>
            </a:r>
            <a:r>
              <a:rPr lang="it-IT" sz="2000" dirty="0" err="1">
                <a:solidFill>
                  <a:srgbClr val="000000"/>
                </a:solidFill>
              </a:rPr>
              <a:t>Renewable</a:t>
            </a:r>
            <a:r>
              <a:rPr lang="it-IT" sz="2000" dirty="0">
                <a:solidFill>
                  <a:srgbClr val="000000"/>
                </a:solidFill>
              </a:rPr>
              <a:t> Energy.  Washington, D.C.: DOE.</a:t>
            </a:r>
          </a:p>
          <a:p>
            <a:endParaRPr lang="it-IT" sz="2000" dirty="0">
              <a:solidFill>
                <a:srgbClr val="000000"/>
              </a:solidFill>
            </a:endParaRPr>
          </a:p>
          <a:p>
            <a:pPr marL="285750" indent="-285750">
              <a:buFontTx/>
              <a:buChar char="-"/>
            </a:pPr>
            <a:r>
              <a:rPr lang="en-US" sz="2000" dirty="0">
                <a:solidFill>
                  <a:srgbClr val="000000"/>
                </a:solidFill>
              </a:rPr>
              <a:t>Lewis, N.S.  2007.  Toward Cost-Effective Solar Energy Use.  Science 315(5813): 798-801.  DOI: 10.1126/science.1137014</a:t>
            </a:r>
          </a:p>
          <a:p>
            <a:endParaRPr lang="en-US" sz="2000" dirty="0">
              <a:solidFill>
                <a:srgbClr val="000000"/>
              </a:solidFill>
            </a:endParaRPr>
          </a:p>
          <a:p>
            <a:r>
              <a:rPr lang="en-US" sz="2000" dirty="0">
                <a:solidFill>
                  <a:schemeClr val="tx1"/>
                </a:solidFill>
              </a:rPr>
              <a:t>DOE (U.S. Department of Energy).  2007.  Solar America Initiative: A Plan for the Integrated Research, Development, and Market Transformation of Solar Energy Technologies.  Report Number SETP-2006-0010.  Office of Energy Efficiency and Renewable Energy Solar Energy Technologies Program.  Washington, D.C.: DOE.</a:t>
            </a:r>
            <a:endParaRPr lang="en-CA" sz="2000" dirty="0">
              <a:solidFill>
                <a:schemeClr val="tx1"/>
              </a:solidFill>
            </a:endParaRPr>
          </a:p>
          <a:p>
            <a:endParaRPr lang="en-US" sz="2000" dirty="0">
              <a:solidFill>
                <a:srgbClr val="000000"/>
              </a:solidFill>
            </a:endParaRPr>
          </a:p>
          <a:p>
            <a:pPr marL="285750" indent="-285750">
              <a:buFontTx/>
              <a:buChar char="-"/>
            </a:pPr>
            <a:r>
              <a:rPr lang="en-US" sz="2000" dirty="0">
                <a:solidFill>
                  <a:srgbClr val="000000"/>
                </a:solidFill>
              </a:rPr>
              <a:t>Schaller, R.D., and V.I. </a:t>
            </a:r>
            <a:r>
              <a:rPr lang="en-US" sz="2000" dirty="0" err="1">
                <a:solidFill>
                  <a:srgbClr val="000000"/>
                </a:solidFill>
              </a:rPr>
              <a:t>Klimov</a:t>
            </a:r>
            <a:r>
              <a:rPr lang="en-US" sz="2000" dirty="0">
                <a:solidFill>
                  <a:srgbClr val="000000"/>
                </a:solidFill>
              </a:rPr>
              <a:t>.  2004.  High Efficiency Carrier Multiplication in </a:t>
            </a:r>
            <a:r>
              <a:rPr lang="en-US" sz="2000" dirty="0" err="1">
                <a:solidFill>
                  <a:srgbClr val="000000"/>
                </a:solidFill>
              </a:rPr>
              <a:t>PbSe</a:t>
            </a:r>
            <a:r>
              <a:rPr lang="en-US" sz="2000" dirty="0">
                <a:solidFill>
                  <a:srgbClr val="000000"/>
                </a:solidFill>
              </a:rPr>
              <a:t> </a:t>
            </a:r>
            <a:r>
              <a:rPr lang="en-US" sz="2000" dirty="0" err="1">
                <a:solidFill>
                  <a:srgbClr val="000000"/>
                </a:solidFill>
              </a:rPr>
              <a:t>Nanocrystals</a:t>
            </a:r>
            <a:r>
              <a:rPr lang="en-US" sz="2000" dirty="0">
                <a:solidFill>
                  <a:srgbClr val="000000"/>
                </a:solidFill>
              </a:rPr>
              <a:t>: Implications for Solar Energy Conversion.  Physical Review Letters 92(18): 186601-1 - 186601-4.  DOI: 10.1103/PhysRevLett.92.186601</a:t>
            </a:r>
          </a:p>
          <a:p>
            <a:endParaRPr lang="en-US" sz="1800" dirty="0"/>
          </a:p>
          <a:p>
            <a:r>
              <a:rPr lang="en-US" sz="2000" dirty="0">
                <a:solidFill>
                  <a:schemeClr val="tx1"/>
                </a:solidFill>
              </a:rPr>
              <a:t>-Beard, M.C., et al.  2007.  Multiple Exciton      Generation in Colloidal Silicon Nanocrystals.  Nano Letters 7(8): 2506-2512.  DOI: 10.1021/nl071486l S1530-6984(07)01486-5</a:t>
            </a:r>
            <a:endParaRPr lang="en-CA" sz="2000" dirty="0">
              <a:solidFill>
                <a:schemeClr val="tx1"/>
              </a:solidFill>
            </a:endParaRPr>
          </a:p>
          <a:p>
            <a:endParaRPr lang="en-US" sz="1800" dirty="0"/>
          </a:p>
        </p:txBody>
      </p:sp>
      <p:pic>
        <p:nvPicPr>
          <p:cNvPr id="3" name="Picture 2">
            <a:extLst>
              <a:ext uri="{FF2B5EF4-FFF2-40B4-BE49-F238E27FC236}">
                <a16:creationId xmlns:a16="http://schemas.microsoft.com/office/drawing/2014/main" id="{4B7C7052-BA8B-4447-AE60-8C21C9D2C3C9}"/>
              </a:ext>
            </a:extLst>
          </p:cNvPr>
          <p:cNvPicPr>
            <a:picLocks noChangeAspect="1"/>
          </p:cNvPicPr>
          <p:nvPr/>
        </p:nvPicPr>
        <p:blipFill>
          <a:blip r:embed="rId2"/>
          <a:stretch>
            <a:fillRect/>
          </a:stretch>
        </p:blipFill>
        <p:spPr>
          <a:xfrm>
            <a:off x="19972925" y="15286382"/>
            <a:ext cx="6078821" cy="4639583"/>
          </a:xfrm>
          <a:prstGeom prst="rect">
            <a:avLst/>
          </a:prstGeom>
        </p:spPr>
      </p:pic>
    </p:spTree>
    <p:extLst>
      <p:ext uri="{BB962C8B-B14F-4D97-AF65-F5344CB8AC3E}">
        <p14:creationId xmlns:p14="http://schemas.microsoft.com/office/powerpoint/2010/main" val="1594672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1550</TotalTime>
  <Words>346</Words>
  <Application>Microsoft Office PowerPoint</Application>
  <PresentationFormat>Custom</PresentationFormat>
  <Paragraphs>45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Renewable Energy Ali Jamali-laleh (215372261) – York University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Solar Energy Economical Aryan Yousefi/ 213507272 / To : Dr. Magdelina Krol/ York University</dc:title>
  <dc:creator>Arian Yousefi</dc:creator>
  <cp:lastModifiedBy>Ali Jamali</cp:lastModifiedBy>
  <cp:revision>23</cp:revision>
  <dcterms:created xsi:type="dcterms:W3CDTF">2018-01-31T04:58:02Z</dcterms:created>
  <dcterms:modified xsi:type="dcterms:W3CDTF">2019-02-01T01:52:17Z</dcterms:modified>
</cp:coreProperties>
</file>